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458" y="856212"/>
            <a:ext cx="10740044" cy="1853737"/>
          </a:xfrm>
        </p:spPr>
        <p:txBody>
          <a:bodyPr/>
          <a:lstStyle/>
          <a:p>
            <a:r>
              <a:rPr lang="en-US" dirty="0" smtClean="0"/>
              <a:t>DRAW 7 BASIC SHAPES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585" y="4128987"/>
            <a:ext cx="8825658" cy="861420"/>
          </a:xfrm>
        </p:spPr>
        <p:txBody>
          <a:bodyPr/>
          <a:lstStyle/>
          <a:p>
            <a:pPr algn="ctr"/>
            <a:r>
              <a:rPr lang="en-US" dirty="0" smtClean="0"/>
              <a:t>By: James Zartman</a:t>
            </a:r>
          </a:p>
          <a:p>
            <a:pPr algn="ctr"/>
            <a:r>
              <a:rPr lang="en-US" dirty="0" smtClean="0"/>
              <a:t>METC-220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0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make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Start with a new sketch and select the front plane as normal to plane</a:t>
            </a:r>
          </a:p>
          <a:p>
            <a:r>
              <a:rPr lang="en-US" dirty="0" smtClean="0"/>
              <a:t>Draw a center point circle at the origin and smart dimension to 1 inch diameter</a:t>
            </a:r>
          </a:p>
          <a:p>
            <a:r>
              <a:rPr lang="en-US" dirty="0" smtClean="0"/>
              <a:t>Draw a line intersecting the circle from top to bottom</a:t>
            </a:r>
          </a:p>
          <a:p>
            <a:r>
              <a:rPr lang="en-US" dirty="0" smtClean="0"/>
              <a:t>Trim away excess line and half of the circle</a:t>
            </a:r>
          </a:p>
          <a:p>
            <a:r>
              <a:rPr lang="en-US" dirty="0" smtClean="0"/>
              <a:t>Revolve boss/base the half circle around the intersecting line.</a:t>
            </a:r>
          </a:p>
          <a:p>
            <a:r>
              <a:rPr lang="en-US" dirty="0" smtClean="0"/>
              <a:t>Makes sure it is set to 360 degrees and click the check mark	</a:t>
            </a:r>
          </a:p>
          <a:p>
            <a:r>
              <a:rPr lang="en-US" dirty="0" smtClean="0"/>
              <a:t>Hit CTRL 7 for Isometric 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End Result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74" y="3025832"/>
            <a:ext cx="4290754" cy="2327358"/>
          </a:xfrm>
        </p:spPr>
      </p:pic>
    </p:spTree>
    <p:extLst>
      <p:ext uri="{BB962C8B-B14F-4D97-AF65-F5344CB8AC3E}">
        <p14:creationId xmlns:p14="http://schemas.microsoft.com/office/powerpoint/2010/main" val="141608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Cylinder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Make: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Start with a new sketch and select the front plane as normal to plane</a:t>
            </a:r>
          </a:p>
          <a:p>
            <a:r>
              <a:rPr lang="en-US" dirty="0" smtClean="0"/>
              <a:t>Under sketch tab draw a center point circle at the origin</a:t>
            </a:r>
          </a:p>
          <a:p>
            <a:r>
              <a:rPr lang="en-US" dirty="0" smtClean="0"/>
              <a:t>Smart dimension to 1 inch diameter</a:t>
            </a:r>
          </a:p>
          <a:p>
            <a:r>
              <a:rPr lang="en-US" dirty="0" smtClean="0"/>
              <a:t>Then click on the features tab and click extruded boss/base button</a:t>
            </a:r>
          </a:p>
          <a:p>
            <a:r>
              <a:rPr lang="en-US" dirty="0" smtClean="0"/>
              <a:t>Enter dimension of 1 inch for the extrusion</a:t>
            </a:r>
          </a:p>
          <a:p>
            <a:r>
              <a:rPr lang="en-US" dirty="0" smtClean="0"/>
              <a:t>Click check mark </a:t>
            </a:r>
          </a:p>
          <a:p>
            <a:r>
              <a:rPr lang="en-US" dirty="0" smtClean="0"/>
              <a:t>Hit Ctrl 7 for Isometric view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End Result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193304"/>
            <a:ext cx="4395788" cy="2384330"/>
          </a:xfrm>
        </p:spPr>
      </p:pic>
    </p:spTree>
    <p:extLst>
      <p:ext uri="{BB962C8B-B14F-4D97-AF65-F5344CB8AC3E}">
        <p14:creationId xmlns:p14="http://schemas.microsoft.com/office/powerpoint/2010/main" val="18422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Make: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a new sketch normal to the front plane</a:t>
            </a:r>
          </a:p>
          <a:p>
            <a:r>
              <a:rPr lang="en-US" dirty="0" smtClean="0"/>
              <a:t>From the sketch tab draw a right triangle with a height of 1” and a base of .5” </a:t>
            </a:r>
          </a:p>
          <a:p>
            <a:r>
              <a:rPr lang="en-US" dirty="0" smtClean="0"/>
              <a:t>Go features tab and click on revolve boss/base</a:t>
            </a:r>
          </a:p>
          <a:p>
            <a:r>
              <a:rPr lang="en-US" dirty="0" smtClean="0"/>
              <a:t>Click on 1” side of triangle to be axis to revolve </a:t>
            </a:r>
          </a:p>
          <a:p>
            <a:r>
              <a:rPr lang="en-US" dirty="0" smtClean="0"/>
              <a:t>Click check mark</a:t>
            </a:r>
          </a:p>
          <a:p>
            <a:r>
              <a:rPr lang="en-US" dirty="0" smtClean="0"/>
              <a:t>Hit CTRL 7 for isometric view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End Result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193304"/>
            <a:ext cx="4395788" cy="2384330"/>
          </a:xfrm>
        </p:spPr>
      </p:pic>
    </p:spTree>
    <p:extLst>
      <p:ext uri="{BB962C8B-B14F-4D97-AF65-F5344CB8AC3E}">
        <p14:creationId xmlns:p14="http://schemas.microsoft.com/office/powerpoint/2010/main" val="202451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Make: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a new sketch normal to the front plane</a:t>
            </a:r>
          </a:p>
          <a:p>
            <a:r>
              <a:rPr lang="en-US" dirty="0" smtClean="0"/>
              <a:t>From the sketch tab draw a center point rectangle </a:t>
            </a:r>
          </a:p>
          <a:p>
            <a:r>
              <a:rPr lang="en-US" dirty="0" smtClean="0"/>
              <a:t>Smart dimension the rectangle to 1” by 1”</a:t>
            </a:r>
          </a:p>
          <a:p>
            <a:r>
              <a:rPr lang="en-US" dirty="0" smtClean="0"/>
              <a:t>Go to features tab and click Extruded boss/base</a:t>
            </a:r>
          </a:p>
          <a:p>
            <a:r>
              <a:rPr lang="en-US" dirty="0" smtClean="0"/>
              <a:t>Select 1” for the extrusion</a:t>
            </a:r>
          </a:p>
          <a:p>
            <a:r>
              <a:rPr lang="en-US" dirty="0" smtClean="0"/>
              <a:t>Click check mark</a:t>
            </a:r>
          </a:p>
          <a:p>
            <a:r>
              <a:rPr lang="en-US" dirty="0" smtClean="0"/>
              <a:t>Hit CTRL 7 for Isometric 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End Result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193304"/>
            <a:ext cx="4395788" cy="2384330"/>
          </a:xfrm>
        </p:spPr>
      </p:pic>
    </p:spTree>
    <p:extLst>
      <p:ext uri="{BB962C8B-B14F-4D97-AF65-F5344CB8AC3E}">
        <p14:creationId xmlns:p14="http://schemas.microsoft.com/office/powerpoint/2010/main" val="53878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Wedge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Make: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Start with a new sketch normal to the front plane</a:t>
            </a:r>
          </a:p>
          <a:p>
            <a:r>
              <a:rPr lang="en-US" dirty="0" smtClean="0"/>
              <a:t>From the sketch tab draw a right triangle with a height of 1” with a base of 1”</a:t>
            </a:r>
          </a:p>
          <a:p>
            <a:r>
              <a:rPr lang="en-US" dirty="0" smtClean="0"/>
              <a:t>Go to features tab and click Extruded boss/base</a:t>
            </a:r>
          </a:p>
          <a:p>
            <a:r>
              <a:rPr lang="en-US" dirty="0" smtClean="0"/>
              <a:t>Select 1” for the extrusion</a:t>
            </a:r>
          </a:p>
          <a:p>
            <a:r>
              <a:rPr lang="en-US" dirty="0" smtClean="0"/>
              <a:t>Click the check mark</a:t>
            </a:r>
          </a:p>
          <a:p>
            <a:r>
              <a:rPr lang="en-US" dirty="0" smtClean="0"/>
              <a:t>Hit CTRL 7 for the isometric view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End Result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193304"/>
            <a:ext cx="4395788" cy="2384330"/>
          </a:xfrm>
        </p:spPr>
      </p:pic>
    </p:spTree>
    <p:extLst>
      <p:ext uri="{BB962C8B-B14F-4D97-AF65-F5344CB8AC3E}">
        <p14:creationId xmlns:p14="http://schemas.microsoft.com/office/powerpoint/2010/main" val="212555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Pyramid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Make: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Start with a new sketch normal to the </a:t>
            </a:r>
            <a:r>
              <a:rPr lang="en-US" dirty="0" smtClean="0"/>
              <a:t>top </a:t>
            </a:r>
            <a:r>
              <a:rPr lang="en-US" dirty="0"/>
              <a:t>plane</a:t>
            </a:r>
          </a:p>
          <a:p>
            <a:r>
              <a:rPr lang="en-US" dirty="0" smtClean="0"/>
              <a:t>From the sketch tab draw a 1” by 1” rectangle</a:t>
            </a:r>
          </a:p>
          <a:p>
            <a:r>
              <a:rPr lang="en-US" dirty="0" smtClean="0"/>
              <a:t>From features tab click extruded boss/base </a:t>
            </a:r>
          </a:p>
          <a:p>
            <a:r>
              <a:rPr lang="en-US" dirty="0" smtClean="0"/>
              <a:t>Select 1” for the extrusion</a:t>
            </a:r>
          </a:p>
          <a:p>
            <a:r>
              <a:rPr lang="en-US" dirty="0" smtClean="0"/>
              <a:t>From features tab select draft, click bottom of box to be neutral plane and then select 4 sides of the box to be draft planes</a:t>
            </a:r>
          </a:p>
          <a:p>
            <a:r>
              <a:rPr lang="en-US" dirty="0" smtClean="0"/>
              <a:t>Select 30 degrees to be draft angle, and reverse the direction</a:t>
            </a:r>
          </a:p>
          <a:p>
            <a:r>
              <a:rPr lang="en-US" dirty="0" smtClean="0"/>
              <a:t>Click check mark</a:t>
            </a:r>
          </a:p>
          <a:p>
            <a:r>
              <a:rPr lang="en-US" dirty="0" smtClean="0"/>
              <a:t>Hit CTRL 7 for isometric 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End Result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96" y="3241964"/>
            <a:ext cx="4520636" cy="2452049"/>
          </a:xfrm>
        </p:spPr>
      </p:pic>
    </p:spTree>
    <p:extLst>
      <p:ext uri="{BB962C8B-B14F-4D97-AF65-F5344CB8AC3E}">
        <p14:creationId xmlns:p14="http://schemas.microsoft.com/office/powerpoint/2010/main" val="157428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Taurus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Steps To Make: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Start with a new sketch normal to the top </a:t>
            </a:r>
            <a:r>
              <a:rPr lang="en-US" dirty="0" smtClean="0"/>
              <a:t>plane</a:t>
            </a:r>
          </a:p>
          <a:p>
            <a:r>
              <a:rPr lang="en-US" dirty="0" smtClean="0"/>
              <a:t>From sketch tab draw a center point circle at the origin with a diameter of 1”</a:t>
            </a:r>
          </a:p>
          <a:p>
            <a:r>
              <a:rPr lang="en-US" dirty="0" smtClean="0"/>
              <a:t>Within the circle draw another center point circle at the origin with a diameter of .5”</a:t>
            </a:r>
          </a:p>
          <a:p>
            <a:r>
              <a:rPr lang="en-US" dirty="0" smtClean="0"/>
              <a:t>From features tab click on extruded boss/base for the outer circle of .25”</a:t>
            </a:r>
          </a:p>
          <a:p>
            <a:r>
              <a:rPr lang="en-US" dirty="0" smtClean="0"/>
              <a:t>Click on fillet and select the .125 as the dimension of fillet for all edges</a:t>
            </a:r>
          </a:p>
          <a:p>
            <a:r>
              <a:rPr lang="en-US" dirty="0" smtClean="0"/>
              <a:t>Click check mark</a:t>
            </a:r>
          </a:p>
          <a:p>
            <a:r>
              <a:rPr lang="en-US" dirty="0" smtClean="0"/>
              <a:t>Hit CTRL 7 for isometric view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End Result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193304"/>
            <a:ext cx="4395788" cy="2384330"/>
          </a:xfrm>
        </p:spPr>
      </p:pic>
    </p:spTree>
    <p:extLst>
      <p:ext uri="{BB962C8B-B14F-4D97-AF65-F5344CB8AC3E}">
        <p14:creationId xmlns:p14="http://schemas.microsoft.com/office/powerpoint/2010/main" val="1256314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</TotalTime>
  <Words>520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DRAW 7 BASIC SHAPES</vt:lpstr>
      <vt:lpstr>Sphere</vt:lpstr>
      <vt:lpstr>Cylinder</vt:lpstr>
      <vt:lpstr>Cone</vt:lpstr>
      <vt:lpstr>Box</vt:lpstr>
      <vt:lpstr>Wedge</vt:lpstr>
      <vt:lpstr>Pyramid</vt:lpstr>
      <vt:lpstr>Taurus</vt:lpstr>
    </vt:vector>
  </TitlesOfParts>
  <Company>Ivy Tech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 7 BASIC SHAPES</dc:title>
  <dc:creator>James Zartman</dc:creator>
  <cp:lastModifiedBy>James  Zartman</cp:lastModifiedBy>
  <cp:revision>7</cp:revision>
  <dcterms:created xsi:type="dcterms:W3CDTF">2018-02-07T00:04:45Z</dcterms:created>
  <dcterms:modified xsi:type="dcterms:W3CDTF">2018-02-07T01:04:36Z</dcterms:modified>
</cp:coreProperties>
</file>